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8BBD3A"/>
    <a:srgbClr val="2F5597"/>
    <a:srgbClr val="E13709"/>
    <a:srgbClr val="FF8585"/>
    <a:srgbClr val="9900CC"/>
    <a:srgbClr val="FFFFCC"/>
    <a:srgbClr val="20A06F"/>
    <a:srgbClr val="0070C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7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6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0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5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5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5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9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7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7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7D8D-264D-4EC9-9BA9-1E7E5F77023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D08F-56C1-4A03-8734-B9761569EB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7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0">
            <a:extLst>
              <a:ext uri="{FF2B5EF4-FFF2-40B4-BE49-F238E27FC236}">
                <a16:creationId xmlns:a16="http://schemas.microsoft.com/office/drawing/2014/main" id="{BE8DAB03-1E7C-4020-822A-9B7D23E56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-1588"/>
            <a:ext cx="7778750" cy="12938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ndara" panose="020E05020303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511874F4-B003-4E8A-ACBB-E0ACE58F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9224637"/>
            <a:ext cx="7778750" cy="8337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2A0D27-BEFD-4732-9C38-9871B832474C}"/>
              </a:ext>
            </a:extLst>
          </p:cNvPr>
          <p:cNvSpPr txBox="1"/>
          <p:nvPr/>
        </p:nvSpPr>
        <p:spPr>
          <a:xfrm>
            <a:off x="367917" y="367682"/>
            <a:ext cx="7036567" cy="9587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MEDICARE NOTICE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500" b="1" dirty="0">
                <a:solidFill>
                  <a:srgbClr val="FFFFE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500" dirty="0">
              <a:solidFill>
                <a:srgbClr val="FFFFE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care access impacts are coming!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Attention: Medicare Beneficiaries, family members of Medicare Beneficiaries, future Medicare Beneficiaries, and concerned citizens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</a:t>
            </a:r>
          </a:p>
          <a:p>
            <a:pPr algn="ctr">
              <a:lnSpc>
                <a:spcPct val="107000"/>
              </a:lnSpc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Congress does not act soon there will be a</a:t>
            </a:r>
          </a:p>
          <a:p>
            <a:pPr algn="ctr">
              <a:lnSpc>
                <a:spcPct val="107000"/>
              </a:lnSpc>
            </a:pPr>
            <a:endParaRPr lang="en-US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9% reduction in payment for Physical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herapy services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Discontinuation of Physical Therapy Telehealth services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changes will: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Hurt Medicare Beneficiaries by reducing access to PT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 access to Telehealth for Physical Therapy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Jeopardize the solvency of many Physical Therapy offices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 many PT offices to stop treating Medicare patients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company, staff, &amp; member organizations are voicing our concerns.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this point we need your help!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 can do: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your comments with Medicare ASAP! See the in-office notice letters for details. Participation is easy and so critical!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participation is appreciated!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4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9362B4BB206409D3F3BE3F7C98EDE" ma:contentTypeVersion="12" ma:contentTypeDescription="Create a new document." ma:contentTypeScope="" ma:versionID="8a2faf1dfaac6020ab2d4a4ac27969a3">
  <xsd:schema xmlns:xsd="http://www.w3.org/2001/XMLSchema" xmlns:xs="http://www.w3.org/2001/XMLSchema" xmlns:p="http://schemas.microsoft.com/office/2006/metadata/properties" xmlns:ns3="c199282c-81ef-4035-988e-d57d9102e0b6" xmlns:ns4="f64b516c-7695-4d51-b678-099bf4116784" targetNamespace="http://schemas.microsoft.com/office/2006/metadata/properties" ma:root="true" ma:fieldsID="6b89e9b85871c33dd3ca60b9b796d2e8" ns3:_="" ns4:_="">
    <xsd:import namespace="c199282c-81ef-4035-988e-d57d9102e0b6"/>
    <xsd:import namespace="f64b516c-7695-4d51-b678-099bf411678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9282c-81ef-4035-988e-d57d9102e0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b516c-7695-4d51-b678-099bf4116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6929D1-01E6-4D7A-8EA6-051388EE8518}">
  <ds:schemaRefs>
    <ds:schemaRef ds:uri="c199282c-81ef-4035-988e-d57d9102e0b6"/>
    <ds:schemaRef ds:uri="f64b516c-7695-4d51-b678-099bf41167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19E43F-DBBD-41ED-BA5A-969F83794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78DE0-9760-4856-8B33-1D5A9E9B77D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8111</TotalTime>
  <Words>151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Chuck Felder</cp:lastModifiedBy>
  <cp:revision>108</cp:revision>
  <cp:lastPrinted>2020-06-05T23:02:44Z</cp:lastPrinted>
  <dcterms:created xsi:type="dcterms:W3CDTF">2017-07-26T18:31:27Z</dcterms:created>
  <dcterms:modified xsi:type="dcterms:W3CDTF">2020-09-29T21:12:56Z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0x010100E129362B4BB206409D3F3BE3F7C98EDE</vt:lpwstr>
  </property>
</Properties>
</file>